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57" r:id="rId11"/>
    <p:sldId id="271" r:id="rId12"/>
    <p:sldId id="27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0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95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51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3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39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32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46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6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1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62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F3BC37-3156-46D0-AEFD-AA701EBC91B1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B9B0CF-16FA-4A20-92E3-73713C2BA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eet.google.com/svp-gocp-gg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juntadeandalucia.es/economiaconocimientoempresasyuniversidad/sguit/?q=grados&amp;d=g_b_examenes_anteriore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acceso.uca.es/bachillerat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251816"/>
            <a:ext cx="10094181" cy="1450757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1ª REUNIÓN informativa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rgbClr val="FFC000"/>
                </a:solidFill>
              </a:rPr>
              <a:t>PEVAU 2025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3709" y="1845734"/>
            <a:ext cx="8850796" cy="402336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s-ES" sz="2800" b="1" dirty="0" smtClean="0">
                <a:solidFill>
                  <a:srgbClr val="FFC000"/>
                </a:solidFill>
              </a:rPr>
              <a:t>Ponente</a:t>
            </a:r>
            <a:r>
              <a:rPr lang="es-ES" sz="2800" b="1" dirty="0">
                <a:solidFill>
                  <a:srgbClr val="FFC000"/>
                </a:solidFill>
              </a:rPr>
              <a:t>: </a:t>
            </a:r>
            <a:r>
              <a:rPr lang="es-ES" sz="2800" dirty="0">
                <a:solidFill>
                  <a:schemeClr val="tx1"/>
                </a:solidFill>
              </a:rPr>
              <a:t>Anke Berns </a:t>
            </a:r>
            <a:r>
              <a:rPr lang="es-ES" sz="2800" dirty="0" smtClean="0">
                <a:solidFill>
                  <a:schemeClr val="tx1"/>
                </a:solidFill>
              </a:rPr>
              <a:t>(anke.berns@uca.es </a:t>
            </a:r>
            <a:r>
              <a:rPr lang="es-ES" sz="2800" dirty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s-ES" sz="2800" b="1" dirty="0" smtClean="0">
                <a:solidFill>
                  <a:srgbClr val="FFC000"/>
                </a:solidFill>
              </a:rPr>
              <a:t>REUNIÓN</a:t>
            </a:r>
            <a:r>
              <a:rPr lang="es-ES" sz="2800" b="1" dirty="0">
                <a:solidFill>
                  <a:srgbClr val="FFC000"/>
                </a:solidFill>
              </a:rPr>
              <a:t>: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tx1"/>
                </a:solidFill>
              </a:rPr>
              <a:t>30 de octubre de 2024 a las 19.00</a:t>
            </a:r>
          </a:p>
          <a:p>
            <a:pPr algn="ctr">
              <a:lnSpc>
                <a:spcPct val="200000"/>
              </a:lnSpc>
            </a:pPr>
            <a:r>
              <a:rPr lang="es-ES" sz="2800" b="1" dirty="0">
                <a:solidFill>
                  <a:srgbClr val="FFC000"/>
                </a:solidFill>
              </a:rPr>
              <a:t>Sala a Google </a:t>
            </a:r>
            <a:r>
              <a:rPr lang="es-ES" sz="2800" b="1" dirty="0" err="1">
                <a:solidFill>
                  <a:srgbClr val="FFC000"/>
                </a:solidFill>
              </a:rPr>
              <a:t>Meet</a:t>
            </a:r>
            <a:r>
              <a:rPr lang="es-ES" sz="2800" b="1" dirty="0">
                <a:solidFill>
                  <a:srgbClr val="FFC000"/>
                </a:solidFill>
              </a:rPr>
              <a:t>: </a:t>
            </a:r>
            <a:r>
              <a:rPr lang="es-ES" sz="28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s-ES" sz="2800" dirty="0" smtClean="0">
                <a:solidFill>
                  <a:schemeClr val="tx1"/>
                </a:solidFill>
                <a:hlinkClick r:id="rId2"/>
              </a:rPr>
              <a:t>meet.google.com/svp-gocp-ggf</a:t>
            </a: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Archivo:Logo UCA.png - Sebas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07" y="4795629"/>
            <a:ext cx="1394677" cy="13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1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70525" y="700710"/>
            <a:ext cx="1015888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3200" dirty="0">
                <a:solidFill>
                  <a:srgbClr val="1155CC"/>
                </a:solidFill>
                <a:hlinkClick r:id="rId2"/>
              </a:rPr>
              <a:t>Distrito único </a:t>
            </a:r>
            <a:r>
              <a:rPr lang="es-ES" sz="3200" dirty="0" smtClean="0">
                <a:solidFill>
                  <a:srgbClr val="1155CC"/>
                </a:solidFill>
                <a:hlinkClick r:id="rId2"/>
              </a:rPr>
              <a:t>andaluz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 (estructura de la prueba y modelo de examen)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2" y="1429347"/>
            <a:ext cx="10814957" cy="41606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73" y="5496805"/>
            <a:ext cx="9814400" cy="6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7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6" y="347869"/>
            <a:ext cx="6901328" cy="55477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1077572">
            <a:off x="7246944" y="1264226"/>
            <a:ext cx="4265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70C0"/>
                </a:solidFill>
              </a:rPr>
              <a:t>Estructura del </a:t>
            </a:r>
          </a:p>
          <a:p>
            <a:pPr algn="ctr"/>
            <a:r>
              <a:rPr lang="es-ES" sz="2400" dirty="0" smtClean="0">
                <a:solidFill>
                  <a:srgbClr val="0070C0"/>
                </a:solidFill>
              </a:rPr>
              <a:t>examen de </a:t>
            </a:r>
            <a:r>
              <a:rPr lang="es-ES" sz="2400" b="1" dirty="0" smtClean="0">
                <a:solidFill>
                  <a:srgbClr val="0070C0"/>
                </a:solidFill>
              </a:rPr>
              <a:t>Lengua Extranjera </a:t>
            </a:r>
            <a:r>
              <a:rPr lang="es-ES" sz="2400" dirty="0" smtClean="0">
                <a:solidFill>
                  <a:srgbClr val="0070C0"/>
                </a:solidFill>
              </a:rPr>
              <a:t>(Alemán)</a:t>
            </a:r>
            <a:endParaRPr lang="es-ES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Archivo:Logo UCA.png - Sebas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66" y="4616726"/>
            <a:ext cx="1394677" cy="13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4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95130"/>
            <a:ext cx="10058400" cy="94223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Para dudas y consultas escriba un correo a: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55171" y="2415066"/>
            <a:ext cx="3942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3600" dirty="0" smtClean="0"/>
              <a:t>anke.berns@uca.es 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00" y="4293101"/>
            <a:ext cx="139000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66" y="904461"/>
            <a:ext cx="11355214" cy="48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31" y="527309"/>
            <a:ext cx="11536657" cy="53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189"/>
          <a:stretch/>
        </p:blipFill>
        <p:spPr>
          <a:xfrm>
            <a:off x="257711" y="398562"/>
            <a:ext cx="11774104" cy="53813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65" y="4147683"/>
            <a:ext cx="7310230" cy="1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77" y="571608"/>
            <a:ext cx="10904088" cy="5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6" y="403708"/>
            <a:ext cx="10721539" cy="5363052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 rot="5400000">
            <a:off x="1446143" y="4892116"/>
            <a:ext cx="1252330" cy="496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rriba 5"/>
          <p:cNvSpPr/>
          <p:nvPr/>
        </p:nvSpPr>
        <p:spPr>
          <a:xfrm rot="16200000">
            <a:off x="8466486" y="3511825"/>
            <a:ext cx="1252330" cy="496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91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5" y="417431"/>
            <a:ext cx="10675560" cy="569841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5400000">
            <a:off x="1712015" y="2109583"/>
            <a:ext cx="3826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48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607"/>
          <a:stretch/>
        </p:blipFill>
        <p:spPr>
          <a:xfrm>
            <a:off x="595747" y="475483"/>
            <a:ext cx="11053499" cy="5378666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5400000">
            <a:off x="1749286" y="2077282"/>
            <a:ext cx="25842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36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1821" y="196553"/>
            <a:ext cx="10058400" cy="38063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7000" b="1" dirty="0">
                <a:solidFill>
                  <a:schemeClr val="accent1">
                    <a:lumMod val="75000"/>
                  </a:schemeClr>
                </a:solidFill>
              </a:rPr>
              <a:t>Links de interés a la hora de preparar a vuestros estudiantes para los exámenes de la </a:t>
            </a:r>
            <a:r>
              <a:rPr lang="es-ES" sz="7000" b="1" dirty="0" err="1">
                <a:solidFill>
                  <a:schemeClr val="accent1">
                    <a:lumMod val="75000"/>
                  </a:schemeClr>
                </a:solidFill>
              </a:rPr>
              <a:t>PeVAU</a:t>
            </a:r>
            <a:r>
              <a:rPr lang="es-ES" sz="7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s-ES" sz="7000" b="1" dirty="0">
              <a:solidFill>
                <a:schemeClr val="accent1">
                  <a:lumMod val="75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s-ES" sz="9600" dirty="0" smtClean="0">
                <a:hlinkClick r:id="rId2"/>
              </a:rPr>
              <a:t>PAU </a:t>
            </a:r>
            <a:r>
              <a:rPr lang="es-ES" sz="9600" dirty="0">
                <a:hlinkClick r:id="rId2"/>
              </a:rPr>
              <a:t>(Bachillerato) – Acceso</a:t>
            </a:r>
            <a:endParaRPr lang="es-ES" sz="11200" dirty="0" smtClean="0"/>
          </a:p>
          <a:p>
            <a:endParaRPr lang="es-ES" sz="11200" dirty="0" smtClean="0"/>
          </a:p>
          <a:p>
            <a:r>
              <a:rPr lang="es-ES" sz="11200" dirty="0" smtClean="0"/>
              <a:t/>
            </a:r>
            <a:br>
              <a:rPr lang="es-ES" sz="112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61" y="1282148"/>
            <a:ext cx="6890229" cy="48069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7011"/>
          <a:stretch/>
        </p:blipFill>
        <p:spPr>
          <a:xfrm>
            <a:off x="6254336" y="2385390"/>
            <a:ext cx="5516762" cy="1891127"/>
          </a:xfrm>
          <a:prstGeom prst="rect">
            <a:avLst/>
          </a:prstGeom>
        </p:spPr>
      </p:pic>
      <p:pic>
        <p:nvPicPr>
          <p:cNvPr id="7" name="Picture 2" descr="Archivo:Logo UCA.png - Sebase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579" y="4655973"/>
            <a:ext cx="1394677" cy="13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043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74</Words>
  <Application>Microsoft Office PowerPoint</Application>
  <PresentationFormat>Panorámica</PresentationFormat>
  <Paragraphs>15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Retrospección</vt:lpstr>
      <vt:lpstr>1ª REUNIÓN informativa  PEVAU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dudas y consultas escriba un correo 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 B</dc:creator>
  <cp:lastModifiedBy>Nacho</cp:lastModifiedBy>
  <cp:revision>32</cp:revision>
  <dcterms:created xsi:type="dcterms:W3CDTF">2022-11-28T17:22:06Z</dcterms:created>
  <dcterms:modified xsi:type="dcterms:W3CDTF">2024-11-05T07:47:58Z</dcterms:modified>
</cp:coreProperties>
</file>