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70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441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980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658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94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971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5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44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31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462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529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34E163-5626-4852-856B-A92E4DFF5897}" type="datetimeFigureOut">
              <a:rPr lang="fr-BE" smtClean="0"/>
              <a:t>16-01-24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FF6831-E47A-42DF-8293-53DD087F18B3}" type="slidenum">
              <a:rPr lang="fr-BE" smtClean="0"/>
              <a:t>‹Nº›</a:t>
            </a:fld>
            <a:endParaRPr lang="fr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28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tadeandalucia.es/economiaconocimientoempresasyuniversidad/sguit/?q=grados&amp;d=g_b_parametros_prox_top.php" TargetMode="External"/><Relationship Id="rId2" Type="http://schemas.openxmlformats.org/officeDocument/2006/relationships/hyperlink" Target="https://www.juntadeandalucia.es/economiaconocimientoempresasyuniversidad/sguit/?q=grados&amp;d=g_b_examenes_anteriores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oniasaca@yahoo.es" TargetMode="External"/><Relationship Id="rId2" Type="http://schemas.openxmlformats.org/officeDocument/2006/relationships/hyperlink" Target="mailto:martine.renouprez@uca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PEvAU</a:t>
            </a:r>
            <a:r>
              <a:rPr lang="es-ES" dirty="0" smtClean="0"/>
              <a:t> 2024</a:t>
            </a:r>
            <a:endParaRPr lang="fr-BE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Lengua extranjera : Francés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57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FECHAS DEFINITIVAS </a:t>
            </a:r>
            <a:r>
              <a:rPr lang="es-ES" dirty="0" err="1" smtClean="0"/>
              <a:t>PEvAU</a:t>
            </a:r>
            <a:r>
              <a:rPr lang="es-ES" dirty="0" smtClean="0"/>
              <a:t> </a:t>
            </a:r>
            <a:r>
              <a:rPr lang="es-ES" dirty="0"/>
              <a:t>ANDALUCIA</a:t>
            </a:r>
            <a:endParaRPr lang="fr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13933"/>
            <a:ext cx="10058400" cy="4455161"/>
          </a:xfrm>
        </p:spPr>
        <p:txBody>
          <a:bodyPr>
            <a:normAutofit/>
          </a:bodyPr>
          <a:lstStyle/>
          <a:p>
            <a:pPr marL="566928" lvl="3" indent="0">
              <a:buNone/>
            </a:pPr>
            <a:endParaRPr lang="es-ES" sz="4400" dirty="0" smtClean="0"/>
          </a:p>
          <a:p>
            <a:pPr marL="566928" lvl="3" indent="0">
              <a:buNone/>
            </a:pPr>
            <a:r>
              <a:rPr lang="es-ES" sz="4400" dirty="0" smtClean="0"/>
              <a:t>ORDINARIA</a:t>
            </a:r>
            <a:r>
              <a:rPr lang="es-ES" sz="4400" dirty="0"/>
              <a:t>: JUNIO: 4</a:t>
            </a:r>
            <a:r>
              <a:rPr lang="es-ES" sz="4400" dirty="0" smtClean="0"/>
              <a:t>, 5 </a:t>
            </a:r>
            <a:r>
              <a:rPr lang="es-ES" sz="4400" dirty="0"/>
              <a:t>y 6</a:t>
            </a:r>
            <a:endParaRPr lang="es-ES" sz="4400" dirty="0" smtClean="0"/>
          </a:p>
          <a:p>
            <a:pPr marL="566928" lvl="3" indent="0">
              <a:buNone/>
            </a:pPr>
            <a:r>
              <a:rPr lang="es-ES" dirty="0" smtClean="0"/>
              <a:t>				</a:t>
            </a:r>
          </a:p>
          <a:p>
            <a:pPr marL="566928" lvl="3" indent="0">
              <a:buNone/>
            </a:pPr>
            <a:r>
              <a:rPr lang="es-ES" sz="4400" dirty="0" smtClean="0"/>
              <a:t>EXTRAORDINARIA</a:t>
            </a:r>
            <a:r>
              <a:rPr lang="es-ES" sz="4400" dirty="0"/>
              <a:t>:  JULIO: 2</a:t>
            </a:r>
            <a:r>
              <a:rPr lang="es-ES" sz="4400" dirty="0" smtClean="0"/>
              <a:t>, 3 </a:t>
            </a:r>
            <a:r>
              <a:rPr lang="es-ES" sz="4400" dirty="0"/>
              <a:t>y 4</a:t>
            </a:r>
            <a:endParaRPr lang="es-ES" sz="4400" dirty="0" smtClean="0"/>
          </a:p>
          <a:p>
            <a:pPr marL="566928" lvl="3" indent="0">
              <a:buNone/>
            </a:pPr>
            <a:r>
              <a:rPr lang="es-ES" dirty="0" smtClean="0"/>
              <a:t>				</a:t>
            </a:r>
            <a:endParaRPr lang="fr-BE" sz="1800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781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UN SOLO EXAMEN CON OPCIONALIDAD</a:t>
            </a:r>
            <a:r>
              <a:rPr lang="fr-B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B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fr-BE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063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BE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371600" y="4680345"/>
            <a:ext cx="4316819" cy="1496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Bloque de preguntas A</a:t>
            </a:r>
          </a:p>
          <a:p>
            <a:pPr marL="0" indent="0" algn="ctr">
              <a:buNone/>
            </a:pPr>
            <a:r>
              <a:rPr lang="es-ES" dirty="0" smtClean="0"/>
              <a:t>Comprensión del texto 1</a:t>
            </a:r>
            <a:endParaRPr lang="es-E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570921" y="4680344"/>
            <a:ext cx="4433778" cy="149661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Bloque de preguntas A</a:t>
            </a:r>
          </a:p>
          <a:p>
            <a:pPr marL="0" indent="0" algn="ctr">
              <a:buNone/>
            </a:pPr>
            <a:r>
              <a:rPr lang="es-ES" dirty="0" smtClean="0"/>
              <a:t>Comprensión del texto 2</a:t>
            </a:r>
          </a:p>
          <a:p>
            <a:pPr marL="0" indent="0" algn="ctr">
              <a:buNone/>
            </a:pPr>
            <a:endParaRPr lang="es-E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8" name="Rectángulo 7"/>
          <p:cNvSpPr/>
          <p:nvPr/>
        </p:nvSpPr>
        <p:spPr>
          <a:xfrm>
            <a:off x="1291856" y="2276061"/>
            <a:ext cx="4274288" cy="128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Texto 1</a:t>
            </a:r>
            <a:endParaRPr lang="fr-BE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652437" y="2276061"/>
            <a:ext cx="4221126" cy="128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Texto 2</a:t>
            </a:r>
            <a:endParaRPr lang="fr-BE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8520684" y="36761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echa abajo 10"/>
          <p:cNvSpPr/>
          <p:nvPr/>
        </p:nvSpPr>
        <p:spPr>
          <a:xfrm>
            <a:off x="3186684" y="3701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Rectángulo 13"/>
          <p:cNvSpPr/>
          <p:nvPr/>
        </p:nvSpPr>
        <p:spPr>
          <a:xfrm rot="10800000" flipV="1">
            <a:off x="1291854" y="250910"/>
            <a:ext cx="9581707" cy="1885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Comprensión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(Elegir libremente uno de los dos temas 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 sus bloques de preguntas correspondientes)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 puntos </a:t>
            </a:r>
            <a:endParaRPr lang="fr-BE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522196" y="3509754"/>
            <a:ext cx="1208568" cy="1222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/>
              <a:t>A</a:t>
            </a:r>
            <a:endParaRPr lang="fr-BE" sz="5400" dirty="0"/>
          </a:p>
        </p:txBody>
      </p:sp>
    </p:spTree>
    <p:extLst>
      <p:ext uri="{BB962C8B-B14F-4D97-AF65-F5344CB8AC3E}">
        <p14:creationId xmlns:p14="http://schemas.microsoft.com/office/powerpoint/2010/main" val="7836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  <p:sp>
        <p:nvSpPr>
          <p:cNvPr id="6" name="Elipse 5"/>
          <p:cNvSpPr/>
          <p:nvPr/>
        </p:nvSpPr>
        <p:spPr>
          <a:xfrm>
            <a:off x="5284381" y="287079"/>
            <a:ext cx="1212111" cy="1318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/>
              <a:t>B</a:t>
            </a:r>
            <a:endParaRPr lang="fr-BE" sz="4800" dirty="0"/>
          </a:p>
        </p:txBody>
      </p:sp>
      <p:sp>
        <p:nvSpPr>
          <p:cNvPr id="7" name="Rectángulo 6"/>
          <p:cNvSpPr/>
          <p:nvPr/>
        </p:nvSpPr>
        <p:spPr>
          <a:xfrm>
            <a:off x="946298" y="1945758"/>
            <a:ext cx="10260418" cy="4401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Competencia lingüística </a:t>
            </a:r>
          </a:p>
          <a:p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 ejercicios propuestos</a:t>
            </a:r>
          </a:p>
          <a:p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Realización de 4 ejercicios elegidos por el alumnado</a:t>
            </a:r>
          </a:p>
          <a:p>
            <a:r>
              <a:rPr lang="es-E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*Pueden ser del texto A o B</a:t>
            </a:r>
          </a:p>
          <a:p>
            <a:r>
              <a:rPr lang="es-E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*</a:t>
            </a:r>
            <a:r>
              <a:rPr lang="es-E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Si se realizan más ejercicios, solo se corrigen los 4 primeros</a:t>
            </a:r>
          </a:p>
          <a:p>
            <a:pPr algn="ctr"/>
            <a:r>
              <a:rPr lang="es-E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puntos</a:t>
            </a:r>
            <a:endParaRPr lang="fr-BE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lipse 3"/>
          <p:cNvSpPr/>
          <p:nvPr/>
        </p:nvSpPr>
        <p:spPr>
          <a:xfrm>
            <a:off x="5422603" y="57070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C</a:t>
            </a:r>
            <a:endParaRPr lang="fr-BE" sz="4800" dirty="0"/>
          </a:p>
        </p:txBody>
      </p:sp>
      <p:sp>
        <p:nvSpPr>
          <p:cNvPr id="10" name="Rectángulo 9"/>
          <p:cNvSpPr/>
          <p:nvPr/>
        </p:nvSpPr>
        <p:spPr>
          <a:xfrm>
            <a:off x="1095153" y="1620044"/>
            <a:ext cx="10026503" cy="1761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Expresión escrita</a:t>
            </a:r>
          </a:p>
          <a:p>
            <a:pPr algn="ctr"/>
            <a:r>
              <a:rPr lang="es-ES" sz="2400" dirty="0" smtClean="0"/>
              <a:t>Elección libre de UNO de los temas</a:t>
            </a:r>
          </a:p>
          <a:p>
            <a:pPr algn="ctr"/>
            <a:r>
              <a:rPr lang="es-ES" sz="2400" dirty="0" smtClean="0"/>
              <a:t>80-120 palabras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</a:rPr>
              <a:t>4 puntos</a:t>
            </a:r>
          </a:p>
          <a:p>
            <a:pPr algn="ctr"/>
            <a:endParaRPr lang="fr-BE" sz="6000" dirty="0"/>
          </a:p>
        </p:txBody>
      </p:sp>
      <p:sp>
        <p:nvSpPr>
          <p:cNvPr id="11" name="Rectángulo 10"/>
          <p:cNvSpPr/>
          <p:nvPr/>
        </p:nvSpPr>
        <p:spPr>
          <a:xfrm>
            <a:off x="1095153" y="3558440"/>
            <a:ext cx="4476307" cy="2700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Tema relacionado con el texto 1</a:t>
            </a:r>
          </a:p>
          <a:p>
            <a:pPr algn="ctr"/>
            <a:endParaRPr lang="fr-BE" sz="2800" dirty="0">
              <a:solidFill>
                <a:srgbClr val="FFFF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490290" y="3540642"/>
            <a:ext cx="4631366" cy="2785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/>
              <a:t>Tema relacionado con el texto </a:t>
            </a:r>
            <a:r>
              <a:rPr lang="es-ES" sz="4400" dirty="0" smtClean="0"/>
              <a:t>2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4019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Enlaces de interés</a:t>
            </a:r>
            <a:endParaRPr lang="fr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0019" y="1945125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Exámenes y orientaciones sobre la prueba de acceso y/o admisión a la universidad (Distrito </a:t>
            </a:r>
            <a:r>
              <a:rPr lang="es-ES" b="1" dirty="0"/>
              <a:t>Ú</a:t>
            </a:r>
            <a:r>
              <a:rPr lang="es-ES" b="1" dirty="0" smtClean="0"/>
              <a:t>nico Andaluz)</a:t>
            </a:r>
            <a:endParaRPr lang="fr-BE" b="1" dirty="0" smtClean="0"/>
          </a:p>
          <a:p>
            <a:pPr marL="0" indent="0">
              <a:buNone/>
            </a:pPr>
            <a:r>
              <a:rPr lang="fr-BE" dirty="0" smtClean="0">
                <a:hlinkClick r:id="rId2"/>
              </a:rPr>
              <a:t>https://www.juntadeandalucia.es/economiaconocimientoempresasyuniversidad/sguit/?q=grados&amp;d=g_b_examenes_anteriores.php</a:t>
            </a:r>
            <a:endParaRPr lang="es-ES" dirty="0" smtClean="0"/>
          </a:p>
          <a:p>
            <a:pPr marL="0" indent="0">
              <a:buNone/>
            </a:pPr>
            <a:r>
              <a:rPr lang="es-ES" b="1" dirty="0"/>
              <a:t>Enlace de la UCA: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>
                <a:solidFill>
                  <a:schemeClr val="accent3"/>
                </a:solidFill>
              </a:rPr>
              <a:t>https</a:t>
            </a:r>
            <a:r>
              <a:rPr lang="es-ES" dirty="0">
                <a:solidFill>
                  <a:schemeClr val="accent3"/>
                </a:solidFill>
              </a:rPr>
              <a:t>://webacceso.uca.es/bachillerato/examenes-anteriores/frances/</a:t>
            </a:r>
          </a:p>
          <a:p>
            <a:pPr marL="0" indent="0">
              <a:buNone/>
            </a:pPr>
            <a:r>
              <a:rPr lang="es-ES" dirty="0" smtClean="0"/>
              <a:t>(en esta página, tenéis en el enlace 2020 un conjunto de exámenes con sus correcciones)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Parámetros de ponderación:</a:t>
            </a:r>
          </a:p>
          <a:p>
            <a:pPr marL="0" indent="0">
              <a:buNone/>
            </a:pPr>
            <a:r>
              <a:rPr lang="fr-BE" dirty="0" smtClean="0">
                <a:hlinkClick r:id="rId3"/>
              </a:rPr>
              <a:t>https://www.juntadeandalucia.es/economiaconocimientoempresasyuniversidad/sguit/?q=grados&amp;d=g_b_parametros_prox_top.php</a:t>
            </a: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698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Contacto para más información</a:t>
            </a:r>
            <a:endParaRPr lang="fr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Ponente de la UCA: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Martine </a:t>
            </a:r>
            <a:r>
              <a:rPr lang="es-ES" dirty="0"/>
              <a:t>Renouprez</a:t>
            </a:r>
          </a:p>
          <a:p>
            <a:pPr marL="0" indent="0">
              <a:buNone/>
            </a:pPr>
            <a:r>
              <a:rPr lang="es-ES" dirty="0" err="1"/>
              <a:t>Courriel</a:t>
            </a:r>
            <a:r>
              <a:rPr lang="es-ES" dirty="0"/>
              <a:t>: </a:t>
            </a:r>
            <a:r>
              <a:rPr lang="es-ES" dirty="0">
                <a:hlinkClick r:id="rId2"/>
              </a:rPr>
              <a:t>martine.renouprez@uca.es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Ponente de Bachillerato, Centro de enseñanza secundaria: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Sonia Sánchez </a:t>
            </a:r>
            <a:r>
              <a:rPr lang="es-ES" dirty="0" smtClean="0"/>
              <a:t>Camacho</a:t>
            </a:r>
          </a:p>
          <a:p>
            <a:pPr marL="0" indent="0">
              <a:buNone/>
            </a:pPr>
            <a:r>
              <a:rPr lang="es-ES" dirty="0" err="1" smtClean="0"/>
              <a:t>Courriel</a:t>
            </a:r>
            <a:r>
              <a:rPr lang="es-ES" dirty="0" smtClean="0"/>
              <a:t> : </a:t>
            </a:r>
            <a:r>
              <a:rPr lang="es-ES" dirty="0" smtClean="0">
                <a:hlinkClick r:id="rId3"/>
              </a:rPr>
              <a:t>soniasaca@yahoo.es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111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217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Retrospección</vt:lpstr>
      <vt:lpstr>PEvAU 2024</vt:lpstr>
      <vt:lpstr>FECHAS DEFINITIVAS PEvAU ANDALUCIA</vt:lpstr>
      <vt:lpstr>UN SOLO EXAMEN CON OPCIONALIDAD </vt:lpstr>
      <vt:lpstr>Presentación de PowerPoint</vt:lpstr>
      <vt:lpstr>Presentación de PowerPoint</vt:lpstr>
      <vt:lpstr>Presentación de PowerPoint</vt:lpstr>
      <vt:lpstr>Enlaces de interés</vt:lpstr>
      <vt:lpstr>Contacto para más información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PEvAU 2021</dc:title>
  <dc:creator>Martine Renouprez</dc:creator>
  <cp:lastModifiedBy>Nacho</cp:lastModifiedBy>
  <cp:revision>30</cp:revision>
  <dcterms:created xsi:type="dcterms:W3CDTF">2021-02-14T14:44:34Z</dcterms:created>
  <dcterms:modified xsi:type="dcterms:W3CDTF">2024-01-16T08:49:20Z</dcterms:modified>
</cp:coreProperties>
</file>